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the climate…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091314" y="1033670"/>
            <a:ext cx="6200163" cy="5181599"/>
          </a:xfrm>
        </p:spPr>
        <p:txBody>
          <a:bodyPr/>
          <a:lstStyle/>
          <a:p>
            <a:r>
              <a:rPr lang="en-US" b="1" dirty="0"/>
              <a:t>a. Motivation and team working</a:t>
            </a:r>
            <a:endParaRPr lang="en-GB" dirty="0"/>
          </a:p>
          <a:p>
            <a:r>
              <a:rPr lang="en-US" b="1" dirty="0"/>
              <a:t>b. Innovation, business development and change</a:t>
            </a:r>
            <a:endParaRPr lang="en-GB" dirty="0"/>
          </a:p>
          <a:p>
            <a:r>
              <a:rPr lang="en-US" b="1" dirty="0"/>
              <a:t>c. Wider business engagement and communication</a:t>
            </a:r>
            <a:endParaRPr lang="en-GB" dirty="0"/>
          </a:p>
          <a:p>
            <a:r>
              <a:rPr lang="en-US" b="1" dirty="0"/>
              <a:t>d. Strategic thinking and organisational values</a:t>
            </a:r>
            <a:endParaRPr lang="en-GB" dirty="0"/>
          </a:p>
          <a:p>
            <a:r>
              <a:rPr lang="en-US" b="1" dirty="0"/>
              <a:t>e. Developing a learning organisation</a:t>
            </a:r>
            <a:endParaRPr lang="en-GB" dirty="0"/>
          </a:p>
          <a:p>
            <a:r>
              <a:rPr lang="en-US" b="1" dirty="0"/>
              <a:t>f. High quality personal relationships, health and well-being</a:t>
            </a:r>
            <a:endParaRPr lang="en-GB" dirty="0"/>
          </a:p>
          <a:p>
            <a:r>
              <a:rPr lang="en-US" b="1" dirty="0"/>
              <a:t>g. Personal qualities and behaviours 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2622810"/>
            <a:ext cx="3935689" cy="31683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0422" y="6215269"/>
            <a:ext cx="288239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marR="548640" algn="ctr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 Leadership</a:t>
            </a:r>
            <a:endParaRPr lang="en-GB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3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Motivation and team working</a:t>
            </a:r>
            <a:br>
              <a:rPr lang="en-GB" dirty="0"/>
            </a:br>
            <a:r>
              <a:rPr lang="en-US" sz="2400" cap="none" dirty="0"/>
              <a:t>the creation of an environment in which people can find motivation by;</a:t>
            </a:r>
            <a:br>
              <a:rPr lang="en-GB" sz="2400" cap="none" dirty="0"/>
            </a:b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952697"/>
              </p:ext>
            </p:extLst>
          </p:nvPr>
        </p:nvGraphicFramePr>
        <p:xfrm>
          <a:off x="914400" y="2366963"/>
          <a:ext cx="10363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817">
                  <a:extLst>
                    <a:ext uri="{9D8B030D-6E8A-4147-A177-3AD203B41FA5}">
                      <a16:colId xmlns:a16="http://schemas.microsoft.com/office/drawing/2014/main" val="517742329"/>
                    </a:ext>
                  </a:extLst>
                </a:gridCol>
                <a:gridCol w="3449983">
                  <a:extLst>
                    <a:ext uri="{9D8B030D-6E8A-4147-A177-3AD203B41FA5}">
                      <a16:colId xmlns:a16="http://schemas.microsoft.com/office/drawing/2014/main" val="2926919194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457196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Enabling and empowering people to act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Designing autonomous work roles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Developing team working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2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Allowing people to take responsibility and fulfil their potential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Understanding individual goals and how they align with organisational goals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Creating opportunities for all staff to participate and involve themselves 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88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Sharing knowledge and experiences </a:t>
                      </a:r>
                      <a:endParaRPr lang="en-GB" b="1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Enabling participation in strategic thinking and the reasons for change</a:t>
                      </a:r>
                      <a:endParaRPr lang="en-GB" b="1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Creating a climate of trust in which people develop self esteem</a:t>
                      </a:r>
                      <a:endParaRPr lang="en-GB" b="1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4628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3775" y="5811072"/>
            <a:ext cx="2935291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marR="548640" algn="ctr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 Leadership</a:t>
            </a:r>
            <a:endParaRPr lang="en-GB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9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Innovation, business development and change</a:t>
            </a:r>
            <a:br>
              <a:rPr lang="en-US" b="1" dirty="0"/>
            </a:br>
            <a:r>
              <a:rPr lang="en-US" sz="2700" cap="none" dirty="0"/>
              <a:t>the creation of an environment in which people can generate innovative ideas and solutions by;</a:t>
            </a:r>
            <a:br>
              <a:rPr lang="en-GB" sz="2700" cap="none" dirty="0"/>
            </a:br>
            <a:br>
              <a:rPr lang="en-GB" sz="2700" cap="none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2324287"/>
              </p:ext>
            </p:extLst>
          </p:nvPr>
        </p:nvGraphicFramePr>
        <p:xfrm>
          <a:off x="914400" y="2366963"/>
          <a:ext cx="10363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4203678688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377778284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888564786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1501418719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69819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Creating a safe place to experiment and take managed risks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Enabling people to take responsibility for making change happen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Searching for challenging opportunities to change and innovate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Seeking out new opportunities for business development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Encouraging an entrepreneurial culture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02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Developing a learning environment instead of a blame environment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Learning from experience and best practice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Understanding changing customer needs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Enabling people to challenge conventional views 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Embracing beneficial change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0483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13775" y="5993952"/>
            <a:ext cx="177439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 Leadership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2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Wider business engagement and communication</a:t>
            </a:r>
            <a:br>
              <a:rPr lang="en-US" b="1" dirty="0"/>
            </a:br>
            <a:r>
              <a:rPr lang="en-US" sz="2700" cap="none" dirty="0"/>
              <a:t>the creation of an environment that encourages internal and external engagement and communication by;</a:t>
            </a:r>
            <a:br>
              <a:rPr lang="en-GB" sz="2700" cap="none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1298343"/>
              </p:ext>
            </p:extLst>
          </p:nvPr>
        </p:nvGraphicFramePr>
        <p:xfrm>
          <a:off x="914400" y="2366963"/>
          <a:ext cx="10363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44359912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033179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07059234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732102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Networking and partnership working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Encouraging contributions from all staff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Fostering collaboration through shared goals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Involving customers and stakeholders in business development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58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Actively seeking diverse views and opinions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Continually examining and sharing best practice and benchmarking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Creating internal and external systems of communication and interaction   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Making</a:t>
                      </a:r>
                      <a:r>
                        <a:rPr lang="en-GB" baseline="0" dirty="0"/>
                        <a:t> opportunities for everyone to interact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7987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3775" y="5170992"/>
            <a:ext cx="177439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 Leadership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0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Strategic thinking and organisational values</a:t>
            </a:r>
            <a:br>
              <a:rPr lang="en-US" b="1" dirty="0"/>
            </a:br>
            <a:r>
              <a:rPr lang="en-US" sz="2700" cap="none" dirty="0"/>
              <a:t>the creation of an environment to create shared vision, mission and values by;</a:t>
            </a:r>
            <a:br>
              <a:rPr lang="en-GB" sz="2700" cap="none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7426953"/>
              </p:ext>
            </p:extLst>
          </p:nvPr>
        </p:nvGraphicFramePr>
        <p:xfrm>
          <a:off x="914400" y="2366963"/>
          <a:ext cx="10363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1921581006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168309119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742544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Understanding the external environment and the internal capacity for change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Creation of a clear view of the future and plans for the long term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Aligning individual goals with the strategic aims of the business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64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Understanding the values of the organisation and their importance for organisational and individual behavior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Developing a strong sense of purpose aligned to business mission and values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Enabling everyone to participate in the strategic thinking and planning process 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6521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3775" y="5170992"/>
            <a:ext cx="177439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 Leadership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5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Developing a learning organisation</a:t>
            </a:r>
            <a:br>
              <a:rPr lang="en-US" b="1" dirty="0"/>
            </a:br>
            <a:r>
              <a:rPr lang="en-US" sz="2700" cap="none" dirty="0"/>
              <a:t>the creation of an environment which encourages individual, team and organisational learning and development by;</a:t>
            </a:r>
            <a:br>
              <a:rPr lang="en-GB" sz="2700" cap="none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3374404"/>
              </p:ext>
            </p:extLst>
          </p:nvPr>
        </p:nvGraphicFramePr>
        <p:xfrm>
          <a:off x="914400" y="2366963"/>
          <a:ext cx="103632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4020754432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102822632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518564547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1663079612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3181873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Fostering a culture of shared and inclusive learning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Engaging in consultative learning and development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Creating action learning opportunities for all staff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Enabling intelligent and managed risk taking through creativity and innovation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Collecting data and experience and effective systems to monitor, review and evaluate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38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Sharing and disseminating intelligence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Developing and valuing critical reflective practice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Integrating learning into strategy and policy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Applying learning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Encourage problem solving and analytical skills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8043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3775" y="5445312"/>
            <a:ext cx="1774397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 Leadership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High quality personal relationships, health and well-being</a:t>
            </a:r>
            <a:br>
              <a:rPr lang="en-US" b="1" dirty="0"/>
            </a:br>
            <a:r>
              <a:rPr lang="en-US" sz="2700" cap="none" dirty="0"/>
              <a:t>the creation of an environment of respect and trust where people feel healthy and can develop well-being by;</a:t>
            </a:r>
            <a:br>
              <a:rPr lang="en-GB" sz="2700" cap="none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0306321"/>
              </p:ext>
            </p:extLst>
          </p:nvPr>
        </p:nvGraphicFramePr>
        <p:xfrm>
          <a:off x="914400" y="2366963"/>
          <a:ext cx="103632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1035883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16348499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1965523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221615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Developing an infra-structure in which policies, procedures and systems are designed to promote, develop and support a healthy workforce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Creating a culture that supports communication, trust, interaction and collaboration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Promoting social activities that develop a sense of well-being and belonging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Creating opportunities for activities which develop health and well being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93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Embed coaching, mentoring and counselling interventions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Focus on team building and the development cross organisational relationships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Encourage the development of emotional intelligence    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Make health,</a:t>
                      </a:r>
                      <a:r>
                        <a:rPr lang="en-GB" baseline="0" dirty="0"/>
                        <a:t> safety and well being your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91758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3775" y="6268272"/>
            <a:ext cx="177439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 Leadership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8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Personal qualities and behaviours </a:t>
            </a:r>
            <a:br>
              <a:rPr lang="en-US" b="1" dirty="0"/>
            </a:br>
            <a:r>
              <a:rPr lang="en-US" sz="2700" cap="none" dirty="0"/>
              <a:t>the development of skills, styles and behaviours that produce an environment of resonant leadership outcomes by;</a:t>
            </a:r>
            <a:br>
              <a:rPr lang="en-GB" sz="2700" cap="none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1076751"/>
              </p:ext>
            </p:extLst>
          </p:nvPr>
        </p:nvGraphicFramePr>
        <p:xfrm>
          <a:off x="914400" y="2366963"/>
          <a:ext cx="103632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9800142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18334692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637895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54436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Having high standards of self and high expectations of others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Being perceived as open, honest and genuine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Stating own views clearly and concisely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Setting personal examples of commitment and behaviour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19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Admitting mistakes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Judging issues objectively and avoiding personal bias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Modelling the way for organisational values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Moving people towards shared goals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Connecting individual goals with organisational goals</a:t>
                      </a:r>
                      <a:endParaRPr lang="en-GB" b="1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Creating harmony and motivation by connecting people</a:t>
                      </a:r>
                      <a:endParaRPr lang="en-GB" b="1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Valuing people’s input</a:t>
                      </a:r>
                      <a:endParaRPr lang="en-GB" b="1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Gaining commitment through participation</a:t>
                      </a:r>
                      <a:endParaRPr lang="en-GB" b="1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33714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13775" y="6085392"/>
            <a:ext cx="177439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 Leadership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4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can help you climate change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22784" y="2366963"/>
            <a:ext cx="8494642" cy="3424237"/>
          </a:xfrm>
        </p:spPr>
      </p:pic>
      <p:sp>
        <p:nvSpPr>
          <p:cNvPr id="7" name="Rectangle 6"/>
          <p:cNvSpPr/>
          <p:nvPr/>
        </p:nvSpPr>
        <p:spPr>
          <a:xfrm>
            <a:off x="5950923" y="2876843"/>
            <a:ext cx="2656625" cy="528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 Leadership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1577</TotalTime>
  <Words>566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Tw Cen MT</vt:lpstr>
      <vt:lpstr>Droplet</vt:lpstr>
      <vt:lpstr>Creating the climate…</vt:lpstr>
      <vt:lpstr>Motivation and team working the creation of an environment in which people can find motivation by; </vt:lpstr>
      <vt:lpstr>  Innovation, business development and change the creation of an environment in which people can generate innovative ideas and solutions by;   </vt:lpstr>
      <vt:lpstr>  Wider business engagement and communication the creation of an environment that encourages internal and external engagement and communication by;   </vt:lpstr>
      <vt:lpstr>Strategic thinking and organisational values the creation of an environment to create shared vision, mission and values by;  </vt:lpstr>
      <vt:lpstr> Developing a learning organisation the creation of an environment which encourages individual, team and organisational learning and development by;  </vt:lpstr>
      <vt:lpstr>  High quality personal relationships, health and well-being the creation of an environment of respect and trust where people feel healthy and can develop well-being by;  </vt:lpstr>
      <vt:lpstr> Personal qualities and behaviours  the development of skills, styles and behaviours that produce an environment of resonant leadership outcomes by;  </vt:lpstr>
      <vt:lpstr>We can help you climate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the climate</dc:title>
  <dc:creator>Bill Christopher</dc:creator>
  <cp:lastModifiedBy>Bill Christopher</cp:lastModifiedBy>
  <cp:revision>23</cp:revision>
  <dcterms:created xsi:type="dcterms:W3CDTF">2016-10-06T09:06:34Z</dcterms:created>
  <dcterms:modified xsi:type="dcterms:W3CDTF">2016-10-07T11:24:02Z</dcterms:modified>
</cp:coreProperties>
</file>